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83" r:id="rId14"/>
    <p:sldId id="271" r:id="rId15"/>
    <p:sldId id="275" r:id="rId16"/>
    <p:sldId id="277" r:id="rId17"/>
    <p:sldId id="287" r:id="rId18"/>
    <p:sldId id="288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+N4pqH81aCJWV6um6LfMQYjF6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4" name="Google Shape;24;p3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5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5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9" name="Google Shape;89;p4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92" name="Google Shape;92;p45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8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43" name="Google Shape;43;p3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79" name="Google Shape;79;p43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5" name="Google Shape;15;p34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zh-TW"/>
              <a:t>心理健康與職場適應	</a:t>
            </a: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zh-TW" sz="6600">
                <a:solidFill>
                  <a:srgbClr val="FF0000"/>
                </a:solidFill>
              </a:rPr>
              <a:t>性別篇</a:t>
            </a:r>
            <a:endParaRPr sz="6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/>
          <p:nvPr/>
        </p:nvSpPr>
        <p:spPr>
          <a:xfrm>
            <a:off x="157161" y="6340826"/>
            <a:ext cx="3457577" cy="369332"/>
          </a:xfrm>
          <a:prstGeom prst="rect">
            <a:avLst/>
          </a:prstGeom>
          <a:solidFill>
            <a:srgbClr val="9FC7C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引用來源：性別平等教育委員會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3090656" y="4937499"/>
            <a:ext cx="69151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交換式性騷擾</a:t>
            </a:r>
            <a:endParaRPr/>
          </a:p>
        </p:txBody>
      </p:sp>
      <p:pic>
        <p:nvPicPr>
          <p:cNvPr id="209" name="Google Shape;209;p13" descr="一張含有 架子, 書, 圖書館, 室內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4700"/>
            <a:ext cx="7319962" cy="411747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/>
          <p:nvPr/>
        </p:nvSpPr>
        <p:spPr>
          <a:xfrm>
            <a:off x="5157788" y="100013"/>
            <a:ext cx="809625" cy="757237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1" name="Google Shape;211;p13" descr="一張含有 文字 的圖片&#10;&#10;自動產生的描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8250" y="0"/>
            <a:ext cx="714375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/>
          <p:nvPr/>
        </p:nvSpPr>
        <p:spPr>
          <a:xfrm>
            <a:off x="331304" y="755374"/>
            <a:ext cx="689113" cy="6096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 rot="-534762">
            <a:off x="1885949" y="5191725"/>
            <a:ext cx="6760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關係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 rot="964447">
            <a:off x="10328698" y="4851131"/>
            <a:ext cx="6760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關係</a:t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 rot="1068223">
            <a:off x="8875071" y="4627579"/>
            <a:ext cx="1392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權力不對等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 rot="1068223">
            <a:off x="10313900" y="5616752"/>
            <a:ext cx="1392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權力不對等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 rot="1068223">
            <a:off x="9470197" y="4398840"/>
            <a:ext cx="1392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權力不對等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 rot="-994247">
            <a:off x="747672" y="5147143"/>
            <a:ext cx="1392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權力不對等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 rot="-622045">
            <a:off x="2470857" y="5744862"/>
            <a:ext cx="1392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權力不對等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13"/>
          <p:cNvSpPr txBox="1"/>
          <p:nvPr/>
        </p:nvSpPr>
        <p:spPr>
          <a:xfrm rot="964447">
            <a:off x="6103535" y="6271854"/>
            <a:ext cx="6760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主管</a:t>
            </a:r>
            <a:endParaRPr/>
          </a:p>
        </p:txBody>
      </p:sp>
      <p:sp>
        <p:nvSpPr>
          <p:cNvPr id="221" name="Google Shape;221;p13"/>
          <p:cNvSpPr txBox="1"/>
          <p:nvPr/>
        </p:nvSpPr>
        <p:spPr>
          <a:xfrm rot="964447">
            <a:off x="7396546" y="6051818"/>
            <a:ext cx="6760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主管</a:t>
            </a:r>
            <a:endParaRPr/>
          </a:p>
        </p:txBody>
      </p:sp>
      <p:sp>
        <p:nvSpPr>
          <p:cNvPr id="222" name="Google Shape;222;p13"/>
          <p:cNvSpPr txBox="1"/>
          <p:nvPr/>
        </p:nvSpPr>
        <p:spPr>
          <a:xfrm rot="964447">
            <a:off x="2856155" y="5286837"/>
            <a:ext cx="6760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主管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8000"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/>
          <p:nvPr/>
        </p:nvSpPr>
        <p:spPr>
          <a:xfrm>
            <a:off x="3409389" y="3429000"/>
            <a:ext cx="7120499" cy="1500188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遇上性騷擾怎麼辦？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90713">
            <a:off x="9680091" y="3705302"/>
            <a:ext cx="2247723" cy="305581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5"/>
          <p:cNvSpPr txBox="1"/>
          <p:nvPr/>
        </p:nvSpPr>
        <p:spPr>
          <a:xfrm>
            <a:off x="662608" y="2076447"/>
            <a:ext cx="47177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1.請你/妳勇敢說不</a:t>
            </a:r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139147" y="488674"/>
            <a:ext cx="11913705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所有的對抗行為都應該以保證自己的生命安全為前提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662608" y="3172235"/>
            <a:ext cx="98794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2.轉移地點並尋求資源(例如:警察先生-110)</a:t>
            </a:r>
            <a:endParaRPr sz="4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662608" y="4124094"/>
            <a:ext cx="86139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r>
              <a:rPr lang="zh-TW" sz="40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r>
              <a:rPr lang="zh-TW" sz="40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蒐集證據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/>
          <p:nvPr/>
        </p:nvSpPr>
        <p:spPr>
          <a:xfrm>
            <a:off x="1136074" y="1251528"/>
            <a:ext cx="57542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rgbClr val="0D567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第四步</a:t>
            </a:r>
            <a:endParaRPr sz="5400">
              <a:solidFill>
                <a:srgbClr val="0D567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" name="Google Shape;328;p28"/>
          <p:cNvSpPr txBox="1"/>
          <p:nvPr/>
        </p:nvSpPr>
        <p:spPr>
          <a:xfrm>
            <a:off x="1962728" y="2019819"/>
            <a:ext cx="657629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rgbClr val="1C629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找資源</a:t>
            </a:r>
            <a:endParaRPr sz="8000">
              <a:solidFill>
                <a:srgbClr val="1C629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29" name="Google Shape;3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5311" y="83128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/>
          <p:nvPr/>
        </p:nvSpPr>
        <p:spPr>
          <a:xfrm>
            <a:off x="424070" y="304799"/>
            <a:ext cx="4505739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性騷擾申訴管道</a:t>
            </a:r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274727" y="1786595"/>
            <a:ext cx="105985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000"/>
              <a:buFont typeface="Twentieth Century"/>
              <a:buAutoNum type="arabicPeriod"/>
            </a:pPr>
            <a:r>
              <a:rPr lang="zh-TW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撥打全國保護專線</a:t>
            </a:r>
            <a:r>
              <a:rPr lang="zh-TW" sz="4000" b="1">
                <a:solidFill>
                  <a:srgbClr val="1C6294"/>
                </a:solidFill>
                <a:latin typeface="arial"/>
                <a:ea typeface="arial"/>
                <a:cs typeface="arial"/>
                <a:sym typeface="arial"/>
              </a:rPr>
              <a:t>113</a:t>
            </a:r>
            <a:r>
              <a:rPr lang="zh-TW" sz="40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或警察報案專線110。</a:t>
            </a:r>
            <a:endParaRPr sz="4000"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274727" y="2824667"/>
            <a:ext cx="95451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2.職場、校園性騷擾</a:t>
            </a:r>
            <a:endParaRPr sz="3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可向各縣市勞工局或學校輔導室投訴</a:t>
            </a:r>
            <a:endParaRPr dirty="0"/>
          </a:p>
        </p:txBody>
      </p:sp>
      <p:sp>
        <p:nvSpPr>
          <p:cNvPr id="245" name="Google Shape;245;p16"/>
          <p:cNvSpPr/>
          <p:nvPr/>
        </p:nvSpPr>
        <p:spPr>
          <a:xfrm>
            <a:off x="274727" y="5634452"/>
            <a:ext cx="95451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4.本校校園性平專線分機：</a:t>
            </a:r>
            <a:r>
              <a:rPr lang="zh-TW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2502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274727" y="4478292"/>
            <a:ext cx="114641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3.桃園市政府家庭暴力暨性侵害防治中心：(03)3322111</a:t>
            </a:r>
            <a:endParaRPr sz="3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83158">
            <a:off x="10025593" y="205732"/>
            <a:ext cx="1859589" cy="1859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/>
          <p:nvPr/>
        </p:nvSpPr>
        <p:spPr>
          <a:xfrm>
            <a:off x="2946399" y="2946400"/>
            <a:ext cx="86729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被性騷擾了，公司會挺我嗎?</a:t>
            </a:r>
            <a:endParaRPr sz="3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235" y="496454"/>
            <a:ext cx="8358910" cy="626918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/>
          <p:nvPr/>
        </p:nvSpPr>
        <p:spPr>
          <a:xfrm>
            <a:off x="8968509" y="806072"/>
            <a:ext cx="3223491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1482AB"/>
                </a:solidFill>
                <a:latin typeface="Arial"/>
                <a:ea typeface="Arial"/>
                <a:cs typeface="Arial"/>
                <a:sym typeface="Arial"/>
              </a:rPr>
              <a:t>雇主有防治性騷擾的義務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雇主依據性別工作平等法第13條[1]，有工作場所性騷擾防治的義務，只要知道有職場性騷擾發生，應該做出立即有效的糾正及補救措施。</a:t>
            </a:r>
            <a:endParaRPr sz="1800">
              <a:solidFill>
                <a:srgbClr val="4F4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F4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F4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雇主違反上述規定，政府依照性別工作平等法第38條之1[4]，可以向違規雇主懲處</a:t>
            </a:r>
            <a:r>
              <a:rPr lang="zh-TW" sz="2000" b="1">
                <a:solidFill>
                  <a:srgbClr val="1482AB"/>
                </a:solidFill>
                <a:latin typeface="Arial"/>
                <a:ea typeface="Arial"/>
                <a:cs typeface="Arial"/>
                <a:sym typeface="Arial"/>
              </a:rPr>
              <a:t>10萬元到50萬元的罰鍰</a:t>
            </a:r>
            <a:r>
              <a:rPr lang="zh-TW" sz="180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。雇主名稱、負責人姓名還可能被公布，並且被要求期限內要改善。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F4F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 txBox="1"/>
          <p:nvPr/>
        </p:nvSpPr>
        <p:spPr>
          <a:xfrm>
            <a:off x="1114476" y="1706995"/>
            <a:ext cx="10346635" cy="1107996"/>
          </a:xfrm>
          <a:prstGeom prst="rect">
            <a:avLst/>
          </a:prstGeom>
          <a:solidFill>
            <a:srgbClr val="A2CD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>
                <a:solidFill>
                  <a:srgbClr val="1C629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尊重他人習慣的距離和界線</a:t>
            </a:r>
            <a:endParaRPr sz="6600" b="1">
              <a:solidFill>
                <a:srgbClr val="1C629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3" name="Google Shape;353;p32"/>
          <p:cNvSpPr txBox="1"/>
          <p:nvPr/>
        </p:nvSpPr>
        <p:spPr>
          <a:xfrm>
            <a:off x="3472176" y="3293915"/>
            <a:ext cx="6090091" cy="1107996"/>
          </a:xfrm>
          <a:prstGeom prst="rect">
            <a:avLst/>
          </a:prstGeom>
          <a:solidFill>
            <a:srgbClr val="A2CD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>
                <a:solidFill>
                  <a:srgbClr val="1C629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拿回自己的力量</a:t>
            </a:r>
            <a:endParaRPr sz="6600" b="1">
              <a:solidFill>
                <a:srgbClr val="1C629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" name="Google Shape;354;p32"/>
          <p:cNvSpPr txBox="1"/>
          <p:nvPr/>
        </p:nvSpPr>
        <p:spPr>
          <a:xfrm>
            <a:off x="278296" y="287260"/>
            <a:ext cx="3816626" cy="769441"/>
          </a:xfrm>
          <a:prstGeom prst="rect">
            <a:avLst/>
          </a:prstGeom>
          <a:solidFill>
            <a:srgbClr val="BFD9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性平小提醒</a:t>
            </a:r>
            <a:endParaRPr sz="44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" name="Google Shape;355;p32"/>
          <p:cNvSpPr txBox="1"/>
          <p:nvPr/>
        </p:nvSpPr>
        <p:spPr>
          <a:xfrm>
            <a:off x="4070180" y="4880839"/>
            <a:ext cx="4894084" cy="1200329"/>
          </a:xfrm>
          <a:prstGeom prst="rect">
            <a:avLst/>
          </a:prstGeom>
          <a:solidFill>
            <a:srgbClr val="D8F1E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>
                <a:solidFill>
                  <a:srgbClr val="3052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找對人求助</a:t>
            </a:r>
            <a:endParaRPr sz="7200" b="1">
              <a:solidFill>
                <a:srgbClr val="30525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" name="Google Shape;356;p32"/>
          <p:cNvSpPr/>
          <p:nvPr/>
        </p:nvSpPr>
        <p:spPr>
          <a:xfrm rot="-1023453">
            <a:off x="2281123" y="4615500"/>
            <a:ext cx="1639956" cy="143123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8BD6C0"/>
          </a:solidFill>
          <a:ln w="15875" cap="flat" cmpd="sng">
            <a:solidFill>
              <a:srgbClr val="215D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/>
          <p:nvPr/>
        </p:nvSpPr>
        <p:spPr>
          <a:xfrm>
            <a:off x="4396508" y="3020291"/>
            <a:ext cx="79432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謝謝聆聽</a:t>
            </a:r>
            <a:endParaRPr sz="4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8000"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3480826" y="3343275"/>
            <a:ext cx="6777599" cy="1500188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怎麼樣才算是性騷擾？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59635" y="251791"/>
            <a:ext cx="1207273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性騷擾定義簡單說：</a:t>
            </a:r>
            <a:endParaRPr sz="28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/>
            </a:r>
            <a:br>
              <a:rPr lang="zh-TW" sz="28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zh-TW" sz="28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與性和性別有關之行為，造成當事人或大多數心智正常的民眾感到不舒服</a:t>
            </a:r>
            <a:endParaRPr sz="28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25" name="Google Shape;125;p5"/>
          <p:cNvGrpSpPr/>
          <p:nvPr/>
        </p:nvGrpSpPr>
        <p:grpSpPr>
          <a:xfrm>
            <a:off x="189939" y="2273874"/>
            <a:ext cx="3924242" cy="3709697"/>
            <a:chOff x="159648" y="2539986"/>
            <a:chExt cx="4253230" cy="3737610"/>
          </a:xfrm>
        </p:grpSpPr>
        <p:pic>
          <p:nvPicPr>
            <p:cNvPr id="126" name="Google Shape;126;p5" descr="一張含有 個人, 室內, 年輕, 握住 的圖片&#10;&#10;自動產生的描述"/>
            <p:cNvPicPr preferRelativeResize="0"/>
            <p:nvPr/>
          </p:nvPicPr>
          <p:blipFill rotWithShape="1">
            <a:blip r:embed="rId3">
              <a:alphaModFix/>
            </a:blip>
            <a:srcRect r="18592"/>
            <a:stretch/>
          </p:blipFill>
          <p:spPr>
            <a:xfrm>
              <a:off x="159648" y="2539986"/>
              <a:ext cx="4253230" cy="3737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5"/>
            <p:cNvSpPr txBox="1"/>
            <p:nvPr/>
          </p:nvSpPr>
          <p:spPr>
            <a:xfrm>
              <a:off x="1078603" y="5099189"/>
              <a:ext cx="271462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害怕</a:t>
              </a: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>
            <a:off x="3932886" y="2926109"/>
            <a:ext cx="4054545" cy="3493632"/>
            <a:chOff x="4612378" y="2783964"/>
            <a:chExt cx="4054545" cy="3493632"/>
          </a:xfrm>
        </p:grpSpPr>
        <p:pic>
          <p:nvPicPr>
            <p:cNvPr id="129" name="Google Shape;129;p5" descr="一張含有 男人 的圖片&#10;&#10;自動產生的描述"/>
            <p:cNvPicPr preferRelativeResize="0"/>
            <p:nvPr/>
          </p:nvPicPr>
          <p:blipFill rotWithShape="1">
            <a:blip r:embed="rId4">
              <a:alphaModFix/>
            </a:blip>
            <a:srcRect r="23439" b="6805"/>
            <a:stretch/>
          </p:blipFill>
          <p:spPr>
            <a:xfrm>
              <a:off x="4612378" y="2783964"/>
              <a:ext cx="4054545" cy="34936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5"/>
            <p:cNvSpPr txBox="1"/>
            <p:nvPr/>
          </p:nvSpPr>
          <p:spPr>
            <a:xfrm>
              <a:off x="4712183" y="5354266"/>
              <a:ext cx="2354428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 b="1">
                  <a:solidFill>
                    <a:srgbClr val="8BD6C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噁心</a:t>
              </a: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7857128" y="2099995"/>
            <a:ext cx="4140157" cy="3630719"/>
            <a:chOff x="7902908" y="2273874"/>
            <a:chExt cx="4140157" cy="3630719"/>
          </a:xfrm>
        </p:grpSpPr>
        <p:pic>
          <p:nvPicPr>
            <p:cNvPr id="132" name="Google Shape;132;p5" descr="一張含有 個人, 服飾, 藍色, 年輕 的圖片&#10;&#10;自動產生的描述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02908" y="2273874"/>
              <a:ext cx="4140157" cy="2758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5"/>
            <p:cNvSpPr txBox="1"/>
            <p:nvPr/>
          </p:nvSpPr>
          <p:spPr>
            <a:xfrm>
              <a:off x="8926452" y="4981263"/>
              <a:ext cx="235888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 b="1">
                  <a:solidFill>
                    <a:srgbClr val="12416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難過</a:t>
              </a:r>
              <a:endParaRPr/>
            </a:p>
          </p:txBody>
        </p:sp>
      </p:grpSp>
      <p:sp>
        <p:nvSpPr>
          <p:cNvPr id="134" name="Google Shape;134;p5"/>
          <p:cNvSpPr txBox="1"/>
          <p:nvPr/>
        </p:nvSpPr>
        <p:spPr>
          <a:xfrm>
            <a:off x="8880672" y="6375376"/>
            <a:ext cx="3564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還有更多其他情緒………</a:t>
            </a:r>
            <a:endParaRPr sz="2400" b="1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569843" y="490330"/>
            <a:ext cx="507558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但是…………..</a:t>
            </a:r>
            <a:endParaRPr sz="4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727006" y="3237596"/>
            <a:ext cx="11053763" cy="101566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「性騷擾是以當事人主觀為原則」</a:t>
            </a:r>
            <a:endParaRPr/>
          </a:p>
        </p:txBody>
      </p:sp>
      <p:pic>
        <p:nvPicPr>
          <p:cNvPr id="141" name="Google Shape;141;p6" descr="一張含有 窗戶, 室內, 個人, 男人 的圖片&#10;&#10;自動產生的描述"/>
          <p:cNvPicPr preferRelativeResize="0"/>
          <p:nvPr/>
        </p:nvPicPr>
        <p:blipFill rotWithShape="1">
          <a:blip r:embed="rId3">
            <a:alphaModFix/>
          </a:blip>
          <a:srcRect b="26842"/>
          <a:stretch/>
        </p:blipFill>
        <p:spPr>
          <a:xfrm rot="192485">
            <a:off x="289851" y="4380462"/>
            <a:ext cx="4609665" cy="2272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 descr="一張含有 個人, 對話, 手機, 行動電話 的圖片&#10;&#10;自動產生的描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35277">
            <a:off x="7677703" y="100382"/>
            <a:ext cx="4005047" cy="300378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657224" y="428623"/>
            <a:ext cx="33432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隨堂小測驗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328612" y="2241975"/>
            <a:ext cx="11534776" cy="830997"/>
          </a:xfrm>
          <a:prstGeom prst="rect">
            <a:avLst/>
          </a:prstGeom>
          <a:solidFill>
            <a:srgbClr val="8BD6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>
                <a:solidFill>
                  <a:srgbClr val="12416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沒有意圖或無意識的行為就不算性騷擾嗎?</a:t>
            </a:r>
            <a:endParaRPr sz="4800" b="1">
              <a:solidFill>
                <a:srgbClr val="12416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5429250" y="3072972"/>
            <a:ext cx="164782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</a:t>
            </a:r>
            <a:endParaRPr sz="2000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657224" y="428623"/>
            <a:ext cx="33432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隨堂小測驗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485774" y="2170537"/>
            <a:ext cx="11534776" cy="1569660"/>
          </a:xfrm>
          <a:prstGeom prst="rect">
            <a:avLst/>
          </a:prstGeom>
          <a:solidFill>
            <a:srgbClr val="8BD6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>
                <a:solidFill>
                  <a:srgbClr val="12416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在特定環境是不是就不構成性騷擾?</a:t>
            </a:r>
            <a:br>
              <a:rPr lang="zh-TW" sz="4800" b="1">
                <a:solidFill>
                  <a:srgbClr val="12416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zh-TW" sz="4800" b="1">
                <a:solidFill>
                  <a:srgbClr val="12416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例如:人很多的電梯、火車</a:t>
            </a:r>
            <a:endParaRPr/>
          </a:p>
        </p:txBody>
      </p:sp>
      <p:sp>
        <p:nvSpPr>
          <p:cNvPr id="156" name="Google Shape;156;p8"/>
          <p:cNvSpPr txBox="1"/>
          <p:nvPr/>
        </p:nvSpPr>
        <p:spPr>
          <a:xfrm>
            <a:off x="5429250" y="3072972"/>
            <a:ext cx="164782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</a:t>
            </a:r>
            <a:endParaRPr sz="2000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8000"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/>
        </p:nvSpPr>
        <p:spPr>
          <a:xfrm>
            <a:off x="3409389" y="3429000"/>
            <a:ext cx="7120499" cy="1500188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哪些行為算是性騷擾？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/>
        </p:nvSpPr>
        <p:spPr>
          <a:xfrm>
            <a:off x="157161" y="6340826"/>
            <a:ext cx="3457577" cy="369332"/>
          </a:xfrm>
          <a:prstGeom prst="rect">
            <a:avLst/>
          </a:prstGeom>
          <a:solidFill>
            <a:srgbClr val="9FC7C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引用來源：性別平等教育委員會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0" y="3873158"/>
            <a:ext cx="69151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言語和行為的騷擾</a:t>
            </a:r>
            <a:endParaRPr/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 r="11313" b="40433"/>
          <a:stretch/>
        </p:blipFill>
        <p:spPr>
          <a:xfrm>
            <a:off x="0" y="0"/>
            <a:ext cx="6757989" cy="25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 descr="一張含有 個人, 蛋糕, 桌, 生日 的圖片&#10;&#10;自動產生的描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2311" y="3228709"/>
            <a:ext cx="5119689" cy="362929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/>
          <p:nvPr/>
        </p:nvSpPr>
        <p:spPr>
          <a:xfrm>
            <a:off x="10501313" y="2864509"/>
            <a:ext cx="1114425" cy="1128979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9386888" y="3993488"/>
            <a:ext cx="1114425" cy="1128979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7815263" y="939178"/>
            <a:ext cx="37719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>
                <a:solidFill>
                  <a:srgbClr val="FFFF00"/>
                </a:solidFill>
                <a:highlight>
                  <a:srgbClr val="0000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黃色笑話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4816620" y="5364719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男人婆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 rot="-209778">
            <a:off x="5255094" y="3097521"/>
            <a:ext cx="7170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婊子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 rot="556787">
            <a:off x="2052638" y="3059319"/>
            <a:ext cx="7858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渣男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 rot="-204551">
            <a:off x="5362573" y="5752029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娘娘腔</a:t>
            </a:r>
            <a:endParaRPr/>
          </a:p>
        </p:txBody>
      </p:sp>
      <p:sp>
        <p:nvSpPr>
          <p:cNvPr id="184" name="Google Shape;184;p11"/>
          <p:cNvSpPr txBox="1"/>
          <p:nvPr/>
        </p:nvSpPr>
        <p:spPr>
          <a:xfrm rot="-995425">
            <a:off x="834583" y="2800175"/>
            <a:ext cx="14724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拉女生肩帶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/>
        </p:nvSpPr>
        <p:spPr>
          <a:xfrm>
            <a:off x="128587" y="5608425"/>
            <a:ext cx="4229099" cy="1200329"/>
          </a:xfrm>
          <a:prstGeom prst="rect">
            <a:avLst/>
          </a:prstGeom>
          <a:solidFill>
            <a:srgbClr val="9FC7C5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引用來源：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性別平等教育委員會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U來聊性 番外篇 - 性騷擾超濃縮懶人包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1243012" y="4069287"/>
            <a:ext cx="925353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視覺的騷擾/散布性騷擾</a:t>
            </a:r>
            <a:endParaRPr/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 t="15386"/>
          <a:stretch/>
        </p:blipFill>
        <p:spPr>
          <a:xfrm>
            <a:off x="0" y="-1594"/>
            <a:ext cx="8477580" cy="363973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/>
        </p:nvSpPr>
        <p:spPr>
          <a:xfrm rot="346609">
            <a:off x="9084085" y="2709363"/>
            <a:ext cx="25236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FF00"/>
                </a:solidFill>
                <a:highlight>
                  <a:srgbClr val="0000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私密處圖片</a:t>
            </a:r>
            <a:endParaRPr/>
          </a:p>
        </p:txBody>
      </p:sp>
      <p:sp>
        <p:nvSpPr>
          <p:cNvPr id="193" name="Google Shape;193;p12"/>
          <p:cNvSpPr txBox="1"/>
          <p:nvPr/>
        </p:nvSpPr>
        <p:spPr>
          <a:xfrm rot="-482450">
            <a:off x="8206137" y="1495110"/>
            <a:ext cx="33992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FF00"/>
                </a:solidFill>
                <a:highlight>
                  <a:srgbClr val="0000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色情的電子郵件</a:t>
            </a:r>
            <a:endParaRPr/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4">
            <a:alphaModFix/>
          </a:blip>
          <a:srcRect t="15386"/>
          <a:stretch/>
        </p:blipFill>
        <p:spPr>
          <a:xfrm rot="691136">
            <a:off x="7175266" y="5530578"/>
            <a:ext cx="1426541" cy="61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5">
            <a:alphaModFix/>
          </a:blip>
          <a:srcRect t="15386"/>
          <a:stretch/>
        </p:blipFill>
        <p:spPr>
          <a:xfrm rot="691136">
            <a:off x="10829766" y="4253758"/>
            <a:ext cx="704051" cy="3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 rotWithShape="1">
          <a:blip r:embed="rId5">
            <a:alphaModFix/>
          </a:blip>
          <a:srcRect t="15386"/>
          <a:stretch/>
        </p:blipFill>
        <p:spPr>
          <a:xfrm rot="691136">
            <a:off x="515871" y="4136539"/>
            <a:ext cx="704051" cy="3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/>
          <p:cNvPicPr preferRelativeResize="0"/>
          <p:nvPr/>
        </p:nvPicPr>
        <p:blipFill rotWithShape="1">
          <a:blip r:embed="rId5">
            <a:alphaModFix/>
          </a:blip>
          <a:srcRect t="15386"/>
          <a:stretch/>
        </p:blipFill>
        <p:spPr>
          <a:xfrm rot="691136">
            <a:off x="5517755" y="5547117"/>
            <a:ext cx="704051" cy="3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5">
            <a:alphaModFix/>
          </a:blip>
          <a:srcRect t="15386"/>
          <a:stretch/>
        </p:blipFill>
        <p:spPr>
          <a:xfrm rot="691136">
            <a:off x="10369015" y="3761066"/>
            <a:ext cx="704051" cy="3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5">
            <a:alphaModFix/>
          </a:blip>
          <a:srcRect t="15386"/>
          <a:stretch/>
        </p:blipFill>
        <p:spPr>
          <a:xfrm rot="691136">
            <a:off x="5892871" y="5765510"/>
            <a:ext cx="704051" cy="3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5">
            <a:alphaModFix/>
          </a:blip>
          <a:srcRect t="15386"/>
          <a:stretch/>
        </p:blipFill>
        <p:spPr>
          <a:xfrm rot="691136">
            <a:off x="9486998" y="596905"/>
            <a:ext cx="704051" cy="3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"/>
          <p:cNvPicPr preferRelativeResize="0"/>
          <p:nvPr/>
        </p:nvPicPr>
        <p:blipFill rotWithShape="1">
          <a:blip r:embed="rId5">
            <a:alphaModFix/>
          </a:blip>
          <a:srcRect t="15386"/>
          <a:stretch/>
        </p:blipFill>
        <p:spPr>
          <a:xfrm rot="691136">
            <a:off x="10541302" y="5765506"/>
            <a:ext cx="704051" cy="3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2"/>
          <p:cNvPicPr preferRelativeResize="0"/>
          <p:nvPr/>
        </p:nvPicPr>
        <p:blipFill rotWithShape="1">
          <a:blip r:embed="rId6">
            <a:alphaModFix/>
          </a:blip>
          <a:srcRect t="15386"/>
          <a:stretch/>
        </p:blipFill>
        <p:spPr>
          <a:xfrm rot="691136">
            <a:off x="10296397" y="446200"/>
            <a:ext cx="1193861" cy="5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積分">
  <a:themeElements>
    <a:clrScheme name="積分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寬螢幕</PresentationFormat>
  <Paragraphs>68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Noto Sans Symbols</vt:lpstr>
      <vt:lpstr>Twentieth Century</vt:lpstr>
      <vt:lpstr>Arial</vt:lpstr>
      <vt:lpstr>Arial</vt:lpstr>
      <vt:lpstr>Calibri</vt:lpstr>
      <vt:lpstr>積分</vt:lpstr>
      <vt:lpstr>心理健康與職場適應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心理健康與職場適應 </dc:title>
  <dc:creator>龍建騏</dc:creator>
  <cp:lastModifiedBy>user</cp:lastModifiedBy>
  <cp:revision>1</cp:revision>
  <dcterms:created xsi:type="dcterms:W3CDTF">2020-11-09T02:25:47Z</dcterms:created>
  <dcterms:modified xsi:type="dcterms:W3CDTF">2021-05-18T08:43:57Z</dcterms:modified>
</cp:coreProperties>
</file>