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66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742" y="-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599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EF1CA2-6E47-46CF-8FB3-509A078BD04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8B7A858-B1CF-45A9-A9CE-F33158C2D795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恭賀 國企系</a:t>
            </a:r>
            <a:endParaRPr lang="zh-TW" altLang="en-US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blueskey\Desktop\王志誠20121124\logo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7152" y="3635896"/>
            <a:ext cx="198082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188640" y="2123728"/>
            <a:ext cx="6120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Times New Roman"/>
              </a:rPr>
              <a:t>參加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「全國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Times New Roman"/>
              </a:rPr>
              <a:t>技專院校商店創新經營決策競賽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Times New Roman"/>
              </a:rPr>
              <a:t>-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Times New Roman"/>
              </a:rPr>
              <a:t>創新行銷達人」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68760" y="3563888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榮獲</a:t>
            </a:r>
            <a:r>
              <a:rPr lang="zh-TW" altLang="zh-TW" sz="3600" b="1" dirty="0" smtClean="0">
                <a:solidFill>
                  <a:srgbClr val="FF0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/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/>
              </a:rPr>
              <a:t>  </a:t>
            </a:r>
            <a:r>
              <a:rPr lang="zh-TW" altLang="zh-TW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第二</a:t>
            </a:r>
            <a:r>
              <a:rPr lang="zh-TW" altLang="zh-TW" sz="3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名</a:t>
            </a:r>
            <a:endParaRPr lang="zh-TW" altLang="en-US" sz="3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6682" y="6228184"/>
            <a:ext cx="41404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000" b="1" kern="100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指導</a:t>
            </a:r>
            <a:r>
              <a:rPr lang="zh-TW" altLang="zh-TW" sz="3000" b="1" kern="100" dirty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老師：呂 慈 恩 </a:t>
            </a:r>
            <a:endParaRPr lang="en-US" altLang="zh-TW" sz="3000" b="1" kern="100" dirty="0" smtClean="0">
              <a:solidFill>
                <a:srgbClr val="6600CC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TW" sz="3000" b="1" kern="100" dirty="0">
              <a:solidFill>
                <a:srgbClr val="6600CC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3000" b="1" kern="100" dirty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同學：王志誠</a:t>
            </a:r>
            <a:r>
              <a:rPr lang="en-US" altLang="zh-TW" sz="3000" b="1" kern="100" dirty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  </a:t>
            </a:r>
            <a:endParaRPr lang="en-US" altLang="zh-TW" sz="3000" b="1" kern="100" dirty="0" smtClean="0">
              <a:solidFill>
                <a:srgbClr val="6600CC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zh-TW" sz="3000" b="1" kern="100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            </a:t>
            </a:r>
            <a:r>
              <a:rPr lang="zh-TW" altLang="zh-TW" sz="3000" b="1" kern="100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張媛媛</a:t>
            </a:r>
            <a:r>
              <a:rPr lang="en-US" altLang="zh-TW" sz="3000" b="1" kern="100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 </a:t>
            </a:r>
            <a:r>
              <a:rPr lang="zh-TW" altLang="zh-TW" sz="3000" b="1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林秉達</a:t>
            </a:r>
            <a:endParaRPr lang="zh-TW" altLang="zh-TW" sz="3000" b="1" kern="100" dirty="0">
              <a:solidFill>
                <a:srgbClr val="6600CC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r>
              <a:rPr lang="en-US" altLang="zh-TW" sz="3000" b="1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            </a:t>
            </a:r>
            <a:r>
              <a:rPr lang="zh-TW" altLang="zh-TW" sz="3000" b="1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彭</a:t>
            </a:r>
            <a:r>
              <a:rPr lang="zh-TW" altLang="zh-TW" sz="3000" b="1" dirty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浩群</a:t>
            </a:r>
            <a:r>
              <a:rPr lang="zh-TW" altLang="zh-TW" sz="3000" b="1" dirty="0" smtClean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 </a:t>
            </a:r>
            <a:r>
              <a:rPr lang="zh-TW" altLang="zh-TW" sz="3000" b="1" dirty="0">
                <a:solidFill>
                  <a:srgbClr val="6600CC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吳孟庭</a:t>
            </a:r>
            <a:endParaRPr lang="zh-TW" altLang="en-US" sz="3000" b="1" dirty="0">
              <a:solidFill>
                <a:srgbClr val="6600C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8640" y="4499992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sz="24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提案企劃書</a:t>
            </a:r>
            <a:r>
              <a:rPr lang="zh-TW" altLang="zh-TW" sz="24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：</a:t>
            </a:r>
            <a:endParaRPr lang="en-US" altLang="zh-TW" sz="2400" b="1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lvl="0"/>
            <a:r>
              <a:rPr lang="en-US" altLang="zh-TW" sz="24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 </a:t>
            </a:r>
            <a:r>
              <a:rPr lang="en-US" altLang="zh-TW" sz="24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      </a:t>
            </a:r>
            <a:r>
              <a:rPr lang="zh-TW" altLang="zh-TW" sz="2400" b="1" kern="0" dirty="0" smtClean="0">
                <a:latin typeface="微軟正黑體" pitchFamily="34" charset="-120"/>
                <a:ea typeface="微軟正黑體" pitchFamily="34" charset="-120"/>
                <a:cs typeface="DFKaiShu-SB-Estd-BF"/>
              </a:rPr>
              <a:t>現代化</a:t>
            </a:r>
            <a:r>
              <a:rPr lang="zh-TW" altLang="zh-TW" sz="2400" b="1" kern="0" dirty="0">
                <a:latin typeface="微軟正黑體" pitchFamily="34" charset="-120"/>
                <a:ea typeface="微軟正黑體" pitchFamily="34" charset="-120"/>
                <a:cs typeface="DFKaiShu-SB-Estd-BF"/>
              </a:rPr>
              <a:t>便利商虛擬整合之策略</a:t>
            </a:r>
            <a:r>
              <a:rPr lang="en-US" altLang="zh-TW" sz="2400" b="1" kern="0" dirty="0">
                <a:latin typeface="微軟正黑體" pitchFamily="34" charset="-120"/>
                <a:ea typeface="微軟正黑體" pitchFamily="34" charset="-120"/>
                <a:cs typeface="DFKaiShu-SB-Estd-BF"/>
              </a:rPr>
              <a:t> </a:t>
            </a:r>
            <a:r>
              <a:rPr lang="en-US" altLang="zh-TW" sz="2400" b="1" kern="0" dirty="0" smtClean="0">
                <a:latin typeface="微軟正黑體" pitchFamily="34" charset="-120"/>
                <a:ea typeface="微軟正黑體" pitchFamily="34" charset="-120"/>
                <a:cs typeface="DFKaiShu-SB-Estd-BF"/>
              </a:rPr>
              <a:t>-</a:t>
            </a:r>
            <a:r>
              <a:rPr lang="en-US" altLang="zh-TW" sz="2400" b="1" kern="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 </a:t>
            </a:r>
            <a:r>
              <a:rPr lang="zh-TW" altLang="zh-TW" sz="2400" b="1" kern="0" dirty="0">
                <a:latin typeface="微軟正黑體" pitchFamily="34" charset="-120"/>
                <a:ea typeface="微軟正黑體" pitchFamily="34" charset="-120"/>
                <a:cs typeface="Times New Roman"/>
              </a:rPr>
              <a:t>「</a:t>
            </a:r>
            <a:r>
              <a:rPr lang="en-US" altLang="zh-TW" sz="2400" b="1" kern="0" dirty="0">
                <a:latin typeface="微軟正黑體" pitchFamily="34" charset="-120"/>
                <a:ea typeface="微軟正黑體" pitchFamily="34" charset="-120"/>
                <a:cs typeface="DFKaiShu-SB-Estd-BF"/>
              </a:rPr>
              <a:t>Anytime and Anywhere</a:t>
            </a:r>
            <a:r>
              <a:rPr lang="zh-TW" altLang="zh-TW" sz="2400" b="1" kern="0" dirty="0">
                <a:latin typeface="微軟正黑體" pitchFamily="34" charset="-120"/>
                <a:ea typeface="微軟正黑體" pitchFamily="34" charset="-120"/>
                <a:cs typeface="DFKaiShu-SB-Estd-BF"/>
              </a:rPr>
              <a:t>」</a:t>
            </a:r>
            <a:endParaRPr lang="zh-TW" altLang="zh-TW" sz="24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769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59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相鄰</vt:lpstr>
      <vt:lpstr>恭賀 國企系</vt:lpstr>
    </vt:vector>
  </TitlesOfParts>
  <Company>cyu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恭賀 國企系</dc:title>
  <dc:creator>blueskey</dc:creator>
  <cp:lastModifiedBy>羢姐</cp:lastModifiedBy>
  <cp:revision>3</cp:revision>
  <dcterms:created xsi:type="dcterms:W3CDTF">2012-11-29T07:14:25Z</dcterms:created>
  <dcterms:modified xsi:type="dcterms:W3CDTF">2015-10-30T03:41:07Z</dcterms:modified>
</cp:coreProperties>
</file>