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6" r:id="rId2"/>
  </p:sldIdLst>
  <p:sldSz cx="30275213" cy="42803763"/>
  <p:notesSz cx="6858000" cy="9144000"/>
  <p:defaultTextStyle>
    <a:defPPr>
      <a:defRPr lang="zh-TW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851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14" d="100"/>
          <a:sy n="14" d="100"/>
        </p:scale>
        <p:origin x="-2100" y="-21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7752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3888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797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8017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997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3885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719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6381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667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4799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1717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99A00-64E4-4D16-82D6-2FCFB7A724B1}" type="datetimeFigureOut">
              <a:rPr lang="zh-TW" altLang="en-US" smtClean="0"/>
              <a:pPr/>
              <a:t>2014/12/17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A294-9F1A-4BD0-B4E0-E4D91F2AF8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4658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79102" y="11053517"/>
            <a:ext cx="2976086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12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國企系</a:t>
            </a:r>
            <a:r>
              <a:rPr lang="en-US" altLang="zh-TW" sz="12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2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丙</a:t>
            </a:r>
            <a:endParaRPr lang="en-US" altLang="zh-TW" sz="120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莊永霖 劉昱欣 賴郁玟 </a:t>
            </a:r>
            <a:endParaRPr lang="en-US" altLang="zh-TW" sz="120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羅士翔 偕思雯 莊英奇</a:t>
            </a:r>
            <a:endParaRPr lang="zh-TW" altLang="en-US" sz="120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21888451"/>
            <a:ext cx="30275213" cy="16681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zh-TW" sz="120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00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2014 </a:t>
            </a:r>
            <a:r>
              <a:rPr lang="zh-TW" altLang="en-US" sz="20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全國大專院校創新創業管理個案專題</a:t>
            </a:r>
            <a:r>
              <a:rPr lang="zh-TW" altLang="en-US" sz="20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競賽</a:t>
            </a:r>
            <a:endParaRPr lang="en-US" altLang="zh-TW" sz="200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榮獲 </a:t>
            </a:r>
            <a:r>
              <a:rPr lang="zh-TW" altLang="en-US" sz="250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250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endParaRPr lang="en-US" altLang="zh-TW" sz="25000" dirty="0" smtClean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/>
            </a:r>
            <a:br>
              <a:rPr lang="zh-TW" alt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</a:br>
            <a:endParaRPr lang="zh-TW" alt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12338" y="7654040"/>
            <a:ext cx="1692963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0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施鳳鳴老師 </a:t>
            </a:r>
            <a:r>
              <a:rPr lang="zh-TW" altLang="en-US" sz="10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endParaRPr lang="zh-TW" altLang="en-US" sz="10000" b="1" cap="none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5" t="8948" r="1817" b="10514"/>
          <a:stretch>
            <a:fillRect/>
          </a:stretch>
        </p:blipFill>
        <p:spPr>
          <a:xfrm>
            <a:off x="1885950" y="742950"/>
            <a:ext cx="26231850" cy="66865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37" t="4076" r="15039"/>
          <a:stretch>
            <a:fillRect/>
          </a:stretch>
        </p:blipFill>
        <p:spPr>
          <a:xfrm>
            <a:off x="0" y="7863840"/>
            <a:ext cx="5852160" cy="1076206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620" t="3807" r="10107"/>
          <a:stretch>
            <a:fillRect/>
          </a:stretch>
        </p:blipFill>
        <p:spPr>
          <a:xfrm>
            <a:off x="24932640" y="7376160"/>
            <a:ext cx="5342573" cy="9922814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809745" y="38662114"/>
            <a:ext cx="2446546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zh-TW" altLang="en-US" sz="20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  <a:reflection blurRad="6350" stA="55000" endA="50" endPos="85000" dist="29997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全體師生同賀</a:t>
            </a:r>
            <a:endParaRPr lang="zh-TW" altLang="en-US" sz="20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  <a:reflection blurRad="6350" stA="55000" endA="50" endPos="85000" dist="29997" dir="5400000" sy="-10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" name="圖片 10" descr="10752129_734773829933634_1608685453_n.jpg"/>
          <p:cNvPicPr>
            <a:picLocks noChangeAspect="1"/>
          </p:cNvPicPr>
          <p:nvPr/>
        </p:nvPicPr>
        <p:blipFill>
          <a:blip r:embed="rId4" cstate="print"/>
          <a:srcRect l="243" t="21935"/>
          <a:stretch>
            <a:fillRect/>
          </a:stretch>
        </p:blipFill>
        <p:spPr>
          <a:xfrm>
            <a:off x="4514850" y="16878299"/>
            <a:ext cx="22019570" cy="10051743"/>
          </a:xfrm>
          <a:prstGeom prst="rect">
            <a:avLst/>
          </a:prstGeom>
        </p:spPr>
      </p:pic>
      <p:pic>
        <p:nvPicPr>
          <p:cNvPr id="12" name="圖片 11" descr="181182_10152240458921686_192493939_改.jpg"/>
          <p:cNvPicPr>
            <a:picLocks noChangeAspect="1"/>
          </p:cNvPicPr>
          <p:nvPr/>
        </p:nvPicPr>
        <p:blipFill>
          <a:blip r:embed="rId5" cstate="print"/>
          <a:srcRect l="7527" t="9428" r="5914" b="5295"/>
          <a:stretch>
            <a:fillRect/>
          </a:stretch>
        </p:blipFill>
        <p:spPr>
          <a:xfrm>
            <a:off x="0" y="33374013"/>
            <a:ext cx="9201150" cy="942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10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41</Words>
  <Application>Microsoft Office PowerPoint</Application>
  <PresentationFormat>自訂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123</dc:creator>
  <cp:lastModifiedBy>羢姐</cp:lastModifiedBy>
  <cp:revision>16</cp:revision>
  <dcterms:created xsi:type="dcterms:W3CDTF">2014-12-05T02:18:21Z</dcterms:created>
  <dcterms:modified xsi:type="dcterms:W3CDTF">2014-12-17T00:30:08Z</dcterms:modified>
</cp:coreProperties>
</file>